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embedTrueTypeFonts="1" saveSubsetFonts="1">
  <p:sldMasterIdLst>
    <p:sldMasterId id="2147483659" r:id="rId1"/>
  </p:sldMasterIdLst>
  <p:notesMasterIdLst>
    <p:notesMasterId r:id="rId2"/>
  </p:notesMasterIdLst>
  <p:handoutMasterIdLst>
    <p:handoutMasterId r:id="rId3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6840538" cy="9721850"/>
  <p:notesSz cx="7104063" cy="10234613"/>
  <p:defaultTextStyle>
    <a:defPPr>
      <a:defRPr lang="ko-KR"/>
    </a:defPPr>
    <a:lvl1pPr marL="0" algn="l" defTabSz="913343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671" algn="l" defTabSz="913343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343" algn="l" defTabSz="913343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014" algn="l" defTabSz="913343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686" algn="l" defTabSz="913343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357" algn="l" defTabSz="913343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029" algn="l" defTabSz="913343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700" algn="l" defTabSz="913343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372" algn="l" defTabSz="913343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p="http://schemas.openxmlformats.org/presentation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horzBarState="maximized">
    <p:restoredLeft sz="7315" autoAdjust="0"/>
    <p:restoredTop sz="94792" autoAdjust="0"/>
  </p:normalViewPr>
  <p:slideViewPr>
    <p:cSldViewPr>
      <p:cViewPr varScale="1">
        <p:scale>
          <a:sx n="100" d="100"/>
          <a:sy n="100" d="100"/>
        </p:scale>
        <p:origin x="-2310" y="1224"/>
      </p:cViewPr>
      <p:guideLst>
        <p:guide orient="horz" pos="3061"/>
        <p:guide pos="21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3223"/>
        <p:guide pos="2238"/>
      </p:guideLst>
    </p:cSldViewPr>
  </p:notes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7.xml"  /><Relationship Id="rId11" Type="http://schemas.openxmlformats.org/officeDocument/2006/relationships/slide" Target="slides/slide8.xml"  /><Relationship Id="rId12" Type="http://schemas.openxmlformats.org/officeDocument/2006/relationships/slide" Target="slides/slide9.xml"  /><Relationship Id="rId13" Type="http://schemas.openxmlformats.org/officeDocument/2006/relationships/slide" Target="slides/slide10.xml"  /><Relationship Id="rId14" Type="http://schemas.openxmlformats.org/officeDocument/2006/relationships/slide" Target="slides/slide11.xml"  /><Relationship Id="rId15" Type="http://schemas.openxmlformats.org/officeDocument/2006/relationships/slide" Target="slides/slide12.xml"  /><Relationship Id="rId16" Type="http://schemas.openxmlformats.org/officeDocument/2006/relationships/slide" Target="slides/slide13.xml"  /><Relationship Id="rId17" Type="http://schemas.openxmlformats.org/officeDocument/2006/relationships/slide" Target="slides/slide14.xml"  /><Relationship Id="rId18" Type="http://schemas.openxmlformats.org/officeDocument/2006/relationships/slide" Target="slides/slide15.xml"  /><Relationship Id="rId19" Type="http://schemas.openxmlformats.org/officeDocument/2006/relationships/slide" Target="slides/slide16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7.xml"  /><Relationship Id="rId21" Type="http://schemas.openxmlformats.org/officeDocument/2006/relationships/slide" Target="slides/slide18.xml"  /><Relationship Id="rId22" Type="http://schemas.openxmlformats.org/officeDocument/2006/relationships/slide" Target="slides/slide19.xml"  /><Relationship Id="rId23" Type="http://schemas.openxmlformats.org/officeDocument/2006/relationships/slide" Target="slides/slide20.xml"  /><Relationship Id="rId24" Type="http://schemas.openxmlformats.org/officeDocument/2006/relationships/slide" Target="slides/slide21.xml"  /><Relationship Id="rId25" Type="http://schemas.openxmlformats.org/officeDocument/2006/relationships/slide" Target="slides/slide22.xml"  /><Relationship Id="rId26" Type="http://schemas.openxmlformats.org/officeDocument/2006/relationships/slide" Target="slides/slide23.xml"  /><Relationship Id="rId27" Type="http://schemas.openxmlformats.org/officeDocument/2006/relationships/slide" Target="slides/slide24.xml"  /><Relationship Id="rId28" Type="http://schemas.openxmlformats.org/officeDocument/2006/relationships/slide" Target="slides/slide25.xml"  /><Relationship Id="rId29" Type="http://schemas.openxmlformats.org/officeDocument/2006/relationships/slide" Target="slides/slide26.xml"  /><Relationship Id="rId3" Type="http://schemas.openxmlformats.org/officeDocument/2006/relationships/handoutMaster" Target="handoutMasters/handoutMaster1.xml"  /><Relationship Id="rId30" Type="http://schemas.openxmlformats.org/officeDocument/2006/relationships/slide" Target="slides/slide27.xml"  /><Relationship Id="rId31" Type="http://schemas.openxmlformats.org/officeDocument/2006/relationships/slide" Target="slides/slide28.xml"  /><Relationship Id="rId32" Type="http://schemas.openxmlformats.org/officeDocument/2006/relationships/slide" Target="slides/slide29.xml"  /><Relationship Id="rId33" Type="http://schemas.openxmlformats.org/officeDocument/2006/relationships/presProps" Target="presProps.xml"  /><Relationship Id="rId34" Type="http://schemas.openxmlformats.org/officeDocument/2006/relationships/viewProps" Target="viewProps.xml"  /><Relationship Id="rId35" Type="http://schemas.openxmlformats.org/officeDocument/2006/relationships/theme" Target="theme/theme1.xml"  /><Relationship Id="rId36" Type="http://schemas.openxmlformats.org/officeDocument/2006/relationships/tableStyles" Target="tableStyles.xml"  /><Relationship Id="rId4" Type="http://schemas.openxmlformats.org/officeDocument/2006/relationships/slide" Target="slides/slide1.xml"  /><Relationship Id="rId5" Type="http://schemas.openxmlformats.org/officeDocument/2006/relationships/slide" Target="slides/slide2.xml"  /><Relationship Id="rId6" Type="http://schemas.openxmlformats.org/officeDocument/2006/relationships/slide" Target="slides/slide3.xml"  /><Relationship Id="rId7" Type="http://schemas.openxmlformats.org/officeDocument/2006/relationships/slide" Target="slides/slide4.xml"  /><Relationship Id="rId8" Type="http://schemas.openxmlformats.org/officeDocument/2006/relationships/slide" Target="slides/slide5.xml"  /><Relationship Id="rId9" Type="http://schemas.openxmlformats.org/officeDocument/2006/relationships/slide" Target="slides/slide6.xml"  /></Relationships>
</file>

<file path=ppt/handoutMasters/_rels/handout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3.xml"  /></Relationships>
</file>

<file path=ppt/handoutMasters/handoutMaster1.xml><?xml version="1.0" encoding="utf-8"?>
<p:handout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2" y="2"/>
            <a:ext cx="3078427" cy="511730"/>
          </a:xfrm>
          <a:prstGeom prst="rect">
            <a:avLst/>
          </a:prstGeom>
        </p:spPr>
        <p:txBody>
          <a:bodyPr vert="horz" lIns="99065" tIns="49532" rIns="99065" bIns="49532"/>
          <a:lstStyle>
            <a:lvl1pPr algn="l">
              <a:defRPr sz="13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3994" y="2"/>
            <a:ext cx="3078427" cy="511730"/>
          </a:xfrm>
          <a:prstGeom prst="rect">
            <a:avLst/>
          </a:prstGeom>
        </p:spPr>
        <p:txBody>
          <a:bodyPr vert="horz" lIns="99065" tIns="49532" rIns="99065" bIns="49532"/>
          <a:lstStyle>
            <a:lvl1pPr algn="r">
              <a:defRPr sz="1300"/>
            </a:lvl1pPr>
          </a:lstStyle>
          <a:p>
            <a:pPr lvl="0">
              <a:defRPr/>
            </a:pPr>
            <a:fld id="{D4CCFBE2-2B8D-499C-81C9-2CD5B3EB8E93}" type="datetime1">
              <a:rPr lang="ko-KR" altLang="en-US"/>
              <a:pPr lvl="0">
                <a:defRPr/>
              </a:pPr>
              <a:t>2022-04-07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2" y="9721107"/>
            <a:ext cx="3078427" cy="511730"/>
          </a:xfrm>
          <a:prstGeom prst="rect">
            <a:avLst/>
          </a:prstGeom>
        </p:spPr>
        <p:txBody>
          <a:bodyPr vert="horz" lIns="99065" tIns="49532" rIns="99065" bIns="49532" anchor="b"/>
          <a:lstStyle>
            <a:lvl1pPr algn="l">
              <a:defRPr sz="13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3994" y="9721107"/>
            <a:ext cx="3078427" cy="511730"/>
          </a:xfrm>
          <a:prstGeom prst="rect">
            <a:avLst/>
          </a:prstGeom>
        </p:spPr>
        <p:txBody>
          <a:bodyPr vert="horz" lIns="99065" tIns="49532" rIns="99065" bIns="49532" anchor="b"/>
          <a:lstStyle>
            <a:lvl1pPr algn="r">
              <a:defRPr sz="1300"/>
            </a:lvl1pPr>
          </a:lstStyle>
          <a:p>
            <a:pPr lvl="0">
              <a:defRPr/>
            </a:pPr>
            <a:fld id="{5554DD7E-3179-445A-81DB-781C4554AFF2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2" y="2"/>
            <a:ext cx="3078427" cy="511730"/>
          </a:xfrm>
          <a:prstGeom prst="rect">
            <a:avLst/>
          </a:prstGeom>
        </p:spPr>
        <p:txBody>
          <a:bodyPr vert="horz" lIns="99065" tIns="49532" rIns="99065" bIns="49532"/>
          <a:lstStyle>
            <a:lvl1pPr algn="l">
              <a:defRPr sz="13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4" y="2"/>
            <a:ext cx="3078427" cy="511730"/>
          </a:xfrm>
          <a:prstGeom prst="rect">
            <a:avLst/>
          </a:prstGeom>
        </p:spPr>
        <p:txBody>
          <a:bodyPr vert="horz" lIns="99065" tIns="49532" rIns="99065" bIns="49532"/>
          <a:lstStyle>
            <a:lvl1pPr algn="r">
              <a:defRPr sz="1300"/>
            </a:lvl1pPr>
          </a:lstStyle>
          <a:p>
            <a:pPr lvl="0">
              <a:defRPr/>
            </a:pPr>
            <a:fld id="{FB545AC5-813F-4ED1-B011-8EA17CB93331}" type="datetime1">
              <a:rPr lang="ko-KR" altLang="en-US"/>
              <a:pPr lvl="0">
                <a:defRPr/>
              </a:pPr>
              <a:t>2022-04-07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201863" y="768350"/>
            <a:ext cx="2700337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5" tIns="49532" rIns="99065" bIns="49532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5"/>
          </a:xfrm>
          <a:prstGeom prst="rect">
            <a:avLst/>
          </a:prstGeom>
        </p:spPr>
        <p:txBody>
          <a:bodyPr vert="horz" lIns="99065" tIns="49532" rIns="99065" bIns="49532">
            <a:norm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8427" cy="511730"/>
          </a:xfrm>
          <a:prstGeom prst="rect">
            <a:avLst/>
          </a:prstGeom>
        </p:spPr>
        <p:txBody>
          <a:bodyPr vert="horz" lIns="99065" tIns="49532" rIns="99065" bIns="49532" anchor="b"/>
          <a:lstStyle>
            <a:lvl1pPr algn="l">
              <a:defRPr sz="13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4" y="9721107"/>
            <a:ext cx="3078427" cy="511730"/>
          </a:xfrm>
          <a:prstGeom prst="rect">
            <a:avLst/>
          </a:prstGeom>
        </p:spPr>
        <p:txBody>
          <a:bodyPr vert="horz" lIns="99065" tIns="49532" rIns="99065" bIns="49532" anchor="b"/>
          <a:lstStyle>
            <a:lvl1pPr algn="r">
              <a:defRPr sz="1300"/>
            </a:lvl1pPr>
          </a:lstStyle>
          <a:p>
            <a:pPr lvl="0">
              <a:defRPr/>
            </a:pPr>
            <a:fld id="{A5504B90-27FD-422C-8CC6-2AADAD122D08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334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71" algn="l" defTabSz="91334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343" algn="l" defTabSz="91334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4" algn="l" defTabSz="91334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686" algn="l" defTabSz="91334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357" algn="l" defTabSz="91334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029" algn="l" defTabSz="91334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700" algn="l" defTabSz="91334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372" algn="l" defTabSz="91334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.xml"  /><Relationship Id="rId2" Type="http://schemas.openxmlformats.org/officeDocument/2006/relationships/notesMaster" Target="../notesMasters/notesMaster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slide" Target="../slides/slide10.xml"  /><Relationship Id="rId2" Type="http://schemas.openxmlformats.org/officeDocument/2006/relationships/notesMaster" Target="../notesMasters/notesMaster1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1.xml"  /><Relationship Id="rId2" Type="http://schemas.openxmlformats.org/officeDocument/2006/relationships/notesMaster" Target="../notesMasters/notesMaster1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slide" Target="../slides/slide12.xml"  /><Relationship Id="rId2" Type="http://schemas.openxmlformats.org/officeDocument/2006/relationships/notesMaster" Target="../notesMasters/notesMaster1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slide" Target="../slides/slide13.xml"  /><Relationship Id="rId2" Type="http://schemas.openxmlformats.org/officeDocument/2006/relationships/notesMaster" Target="../notesMasters/notesMaster1.xml"  /></Relationships>
</file>

<file path=ppt/notesSlides/_rels/notesSlide14.xml.rels><?xml version="1.0" encoding="UTF-8" standalone="yes" ?><Relationships xmlns="http://schemas.openxmlformats.org/package/2006/relationships"><Relationship Id="rId1" Type="http://schemas.openxmlformats.org/officeDocument/2006/relationships/slide" Target="../slides/slide14.xml"  /><Relationship Id="rId2" Type="http://schemas.openxmlformats.org/officeDocument/2006/relationships/notesMaster" Target="../notesMasters/notesMaster1.xml"  /></Relationships>
</file>

<file path=ppt/notesSlides/_rels/notesSlide15.xml.rels><?xml version="1.0" encoding="UTF-8" standalone="yes" ?><Relationships xmlns="http://schemas.openxmlformats.org/package/2006/relationships"><Relationship Id="rId1" Type="http://schemas.openxmlformats.org/officeDocument/2006/relationships/slide" Target="../slides/slide15.xml"  /><Relationship Id="rId2" Type="http://schemas.openxmlformats.org/officeDocument/2006/relationships/notesMaster" Target="../notesMasters/notesMaster1.xml"  /></Relationships>
</file>

<file path=ppt/notesSlides/_rels/notesSlide1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6.xml"  /></Relationships>
</file>

<file path=ppt/notesSlides/_rels/notesSlide1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7.xml"  /></Relationships>
</file>

<file path=ppt/notesSlides/_rels/notesSlide1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8.xml"  /></Relationships>
</file>

<file path=ppt/notesSlides/_rels/notesSlide1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9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2.xml"  /><Relationship Id="rId2" Type="http://schemas.openxmlformats.org/officeDocument/2006/relationships/notesMaster" Target="../notesMasters/notesMaster1.xml"  /></Relationships>
</file>

<file path=ppt/notesSlides/_rels/notesSlide2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0.xml"  /></Relationships>
</file>

<file path=ppt/notesSlides/_rels/notesSlide2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1.xml"  /></Relationships>
</file>

<file path=ppt/notesSlides/_rels/notesSlide2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2.xml"  /></Relationships>
</file>

<file path=ppt/notesSlides/_rels/notesSlide2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3.xml"  /></Relationships>
</file>

<file path=ppt/notesSlides/_rels/notesSlide2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4.xml"  /></Relationships>
</file>

<file path=ppt/notesSlides/_rels/notesSlide2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5.xml"  /></Relationships>
</file>

<file path=ppt/notesSlides/_rels/notesSlide2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6.xml"  /></Relationships>
</file>

<file path=ppt/notesSlides/_rels/notesSlide2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7.xml"  /></Relationships>
</file>

<file path=ppt/notesSlides/_rels/notesSlide2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8.xml"  /></Relationships>
</file>

<file path=ppt/notesSlides/_rels/notesSlide2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9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slide" Target="../slides/slide3.xml"  /><Relationship Id="rId2" Type="http://schemas.openxmlformats.org/officeDocument/2006/relationships/notesMaster" Target="../notesMasters/notesMaster1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slide" Target="../slides/slide4.xml"  /><Relationship Id="rId2" Type="http://schemas.openxmlformats.org/officeDocument/2006/relationships/notesMaster" Target="../notesMasters/notesMaster1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slide" Target="../slides/slide5.xml"  /><Relationship Id="rId2" Type="http://schemas.openxmlformats.org/officeDocument/2006/relationships/notesMaster" Target="../notesMasters/notesMaster1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slide" Target="../slides/slide6.xml"  /><Relationship Id="rId2" Type="http://schemas.openxmlformats.org/officeDocument/2006/relationships/notesMaster" Target="../notesMasters/notesMaster1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slide" Target="../slides/slide7.xml"  /><Relationship Id="rId2" Type="http://schemas.openxmlformats.org/officeDocument/2006/relationships/notesMaster" Target="../notesMasters/notesMaster1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slide" Target="../slides/slide8.xml"  /><Relationship Id="rId2" Type="http://schemas.openxmlformats.org/officeDocument/2006/relationships/notesMaster" Target="../notesMasters/notesMaster1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slide" Target="../slides/slide9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3715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6633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614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9047876"/>
      </p:ext>
    </p:extLst>
  </p:cSld>
  <p:clrMapOvr>
    <a:masterClrMapping/>
  </p:clrMapOvr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51971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48609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3256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10753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1501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35187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71836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71510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93550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1656391"/>
      </p:ext>
    </p:extLst>
  </p:cSld>
  <p:clrMapOvr>
    <a:masterClrMapping/>
  </p:clrMapOvr>
</p:notes>
</file>

<file path=ppt/notesSlides/notesSlide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2201863" y="768350"/>
            <a:ext cx="2700337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png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2.png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3.png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4.png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5.png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6.png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" y="403"/>
            <a:ext cx="6839973" cy="9721046"/>
          </a:xfrm>
          <a:prstGeom prst="rect">
            <a:avLst/>
          </a:prstGeom>
        </p:spPr>
      </p:pic>
      <p:sp useBgFill="1">
        <p:nvSpPr>
          <p:cNvPr id="8" name="자유형 7"/>
          <p:cNvSpPr/>
          <p:nvPr userDrawn="1"/>
        </p:nvSpPr>
        <p:spPr bwMode="white">
          <a:xfrm>
            <a:off x="1" y="2921444"/>
            <a:ext cx="5748379" cy="2196802"/>
          </a:xfrm>
          <a:custGeom>
            <a:avLst/>
            <a:gdLst>
              <a:gd name="connsiteX0" fmla="*/ 0 w 7611291"/>
              <a:gd name="connsiteY0" fmla="*/ 0 h 949234"/>
              <a:gd name="connsiteX1" fmla="*/ 0 w 7611291"/>
              <a:gd name="connsiteY1" fmla="*/ 949234 h 949234"/>
              <a:gd name="connsiteX2" fmla="*/ 6905897 w 7611291"/>
              <a:gd name="connsiteY2" fmla="*/ 949234 h 949234"/>
              <a:gd name="connsiteX3" fmla="*/ 7611291 w 7611291"/>
              <a:gd name="connsiteY3" fmla="*/ 78377 h 949234"/>
              <a:gd name="connsiteX4" fmla="*/ 26125 w 7611291"/>
              <a:gd name="connsiteY4" fmla="*/ 78377 h 949234"/>
              <a:gd name="connsiteX0" fmla="*/ 0 w 7611291"/>
              <a:gd name="connsiteY0" fmla="*/ 870857 h 870857"/>
              <a:gd name="connsiteX1" fmla="*/ 6905897 w 7611291"/>
              <a:gd name="connsiteY1" fmla="*/ 870857 h 870857"/>
              <a:gd name="connsiteX2" fmla="*/ 7611291 w 7611291"/>
              <a:gd name="connsiteY2" fmla="*/ 0 h 870857"/>
              <a:gd name="connsiteX3" fmla="*/ 26125 w 7611291"/>
              <a:gd name="connsiteY3" fmla="*/ 0 h 870857"/>
              <a:gd name="connsiteX0" fmla="*/ 765 w 7612056"/>
              <a:gd name="connsiteY0" fmla="*/ 870857 h 870857"/>
              <a:gd name="connsiteX1" fmla="*/ 6906662 w 7612056"/>
              <a:gd name="connsiteY1" fmla="*/ 870857 h 870857"/>
              <a:gd name="connsiteX2" fmla="*/ 7612056 w 7612056"/>
              <a:gd name="connsiteY2" fmla="*/ 0 h 870857"/>
              <a:gd name="connsiteX3" fmla="*/ 0 w 7612056"/>
              <a:gd name="connsiteY3" fmla="*/ 2555 h 870857"/>
              <a:gd name="connsiteX0" fmla="*/ 765 w 7612056"/>
              <a:gd name="connsiteY0" fmla="*/ 870857 h 870857"/>
              <a:gd name="connsiteX1" fmla="*/ 6906662 w 7612056"/>
              <a:gd name="connsiteY1" fmla="*/ 870857 h 870857"/>
              <a:gd name="connsiteX2" fmla="*/ 7612056 w 7612056"/>
              <a:gd name="connsiteY2" fmla="*/ 0 h 870857"/>
              <a:gd name="connsiteX3" fmla="*/ 0 w 7612056"/>
              <a:gd name="connsiteY3" fmla="*/ 2555 h 870857"/>
              <a:gd name="connsiteX4" fmla="*/ 765 w 7612056"/>
              <a:gd name="connsiteY4" fmla="*/ 870857 h 87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056" h="870857">
                <a:moveTo>
                  <a:pt x="765" y="870857"/>
                </a:moveTo>
                <a:lnTo>
                  <a:pt x="6906662" y="870857"/>
                </a:lnTo>
                <a:lnTo>
                  <a:pt x="7612056" y="0"/>
                </a:lnTo>
                <a:lnTo>
                  <a:pt x="0" y="2555"/>
                </a:lnTo>
                <a:lnTo>
                  <a:pt x="765" y="8708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50800" dir="4440000" algn="ctr" rotWithShape="0">
              <a:srgbClr val="1C4A6A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4" tIns="45667" rIns="91334" bIns="45667" rtlCol="0" anchor="ctr"/>
          <a:lstStyle/>
          <a:p>
            <a:pPr algn="ctr"/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4AC7D2F-DB2C-4430-9544-DF3706BD2881}" type="datetime1">
              <a:rPr lang="ko-KR" altLang="en-US" smtClean="0"/>
              <a:t>2021-04-20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84341" y="3972420"/>
            <a:ext cx="4309480" cy="58227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334" tIns="45667" rIns="91334" bIns="45667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334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en-US" altLang="ko-KR" sz="1800" kern="1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HY울릉도M" panose="020B0600000101010101" charset="-127"/>
                <a:ea typeface="HY울릉도M" panose="020B0600000101010101" charset="-127"/>
                <a:cs typeface="+mn-cs"/>
              </a:defRPr>
            </a:lvl1pPr>
            <a:lvl2pPr marL="456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altLang="ko-KR" dirty="0" smtClean="0"/>
          </a:p>
        </p:txBody>
      </p:sp>
      <p:sp>
        <p:nvSpPr>
          <p:cNvPr id="9" name="제목 1"/>
          <p:cNvSpPr>
            <a:spLocks noGrp="1"/>
          </p:cNvSpPr>
          <p:nvPr>
            <p:ph type="ctrTitle"/>
          </p:nvPr>
        </p:nvSpPr>
        <p:spPr>
          <a:xfrm>
            <a:off x="284343" y="2819365"/>
            <a:ext cx="5236799" cy="122493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334" tIns="45667" rIns="91334" bIns="45667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334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en-US" altLang="ko-KR" sz="4300" kern="1200" baseline="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HY울릉도M" pitchFamily="18" charset="-127"/>
                <a:ea typeface="HY울릉도M" pitchFamily="18" charset="-127"/>
                <a:cs typeface="+mj-cs"/>
              </a:defRPr>
            </a:lvl1pPr>
          </a:lstStyle>
          <a:p>
            <a:endParaRPr lang="en-US" altLang="ko-K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" y="403"/>
            <a:ext cx="6839973" cy="9721046"/>
          </a:xfrm>
          <a:prstGeom prst="rect">
            <a:avLst/>
          </a:prstGeom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ADCF5-62AF-43D1-B331-AF81C24B2075}" type="datetime1">
              <a:rPr lang="ko-KR" altLang="en-US" smtClean="0"/>
              <a:t>2021-04-20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" y="403"/>
            <a:ext cx="6839973" cy="9721046"/>
          </a:xfrm>
          <a:prstGeom prst="rect">
            <a:avLst/>
          </a:prstGeom>
        </p:spPr>
      </p:pic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342027" y="9114267"/>
            <a:ext cx="1596126" cy="414049"/>
          </a:xfrm>
        </p:spPr>
        <p:txBody>
          <a:bodyPr/>
          <a:lstStyle/>
          <a:p>
            <a:fld id="{D8E74CD3-6E70-4C32-B38C-01EB3CF6AFFF}" type="datetime1">
              <a:rPr lang="ko-KR" altLang="en-US" smtClean="0"/>
              <a:t>2021-04-20</a:t>
            </a:fld>
            <a:endParaRPr lang="ko-KR" altLang="en-US"/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2337184" y="9114267"/>
            <a:ext cx="2166170" cy="414049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4902386" y="9114267"/>
            <a:ext cx="1596126" cy="414049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" y="403"/>
            <a:ext cx="6839973" cy="9721046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292" y="9640"/>
            <a:ext cx="5731267" cy="1129691"/>
          </a:xfrm>
        </p:spPr>
        <p:txBody>
          <a:bodyPr vert="horz" lIns="91334" tIns="45667" rIns="91334" bIns="45667" rtlCol="0" anchor="ctr">
            <a:normAutofit/>
          </a:bodyPr>
          <a:lstStyle>
            <a:lvl1pPr algn="l" defTabSz="913343" rtl="0" eaLnBrk="1" latinLnBrk="1" hangingPunct="1">
              <a:spcBef>
                <a:spcPct val="0"/>
              </a:spcBef>
              <a:buNone/>
              <a:defRPr lang="ko-KR" altLang="en-US" sz="2500" kern="120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13000"/>
                    </a:prstClr>
                  </a:outerShdw>
                </a:effectLst>
                <a:latin typeface="HY견고딕" pitchFamily="18" charset="-127"/>
                <a:ea typeface="HY견고딕" pitchFamily="18" charset="-127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649C-4240-4DA7-972E-70BB0C79B598}" type="datetime1">
              <a:rPr lang="ko-KR" altLang="en-US" smtClean="0"/>
              <a:t>2021-04-20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295897" y="1798585"/>
            <a:ext cx="6285848" cy="7226476"/>
          </a:xfrm>
        </p:spPr>
        <p:txBody>
          <a:bodyPr/>
          <a:lstStyle>
            <a:lvl1pPr algn="l">
              <a:buNone/>
              <a:defRPr sz="200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defRPr>
            </a:lvl1pPr>
            <a:lvl2pPr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defRPr>
            </a:lvl2pPr>
            <a:lvl3pPr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defRPr>
            </a:lvl3pPr>
            <a:lvl4pPr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defRPr>
            </a:lvl4pPr>
            <a:lvl5pPr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" y="403"/>
            <a:ext cx="6839973" cy="9721046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342027" y="9215536"/>
            <a:ext cx="1596126" cy="312779"/>
          </a:xfrm>
        </p:spPr>
        <p:txBody>
          <a:bodyPr/>
          <a:lstStyle/>
          <a:p>
            <a:fld id="{8C24A86E-829F-480D-81BC-45638FCA3E0F}" type="datetime1">
              <a:rPr lang="ko-KR" altLang="en-US" smtClean="0"/>
              <a:t>2021-04-20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2337184" y="9215536"/>
            <a:ext cx="2166170" cy="312779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902386" y="9215536"/>
            <a:ext cx="1596126" cy="312779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내용 개체 틀 2"/>
          <p:cNvSpPr>
            <a:spLocks noGrp="1"/>
          </p:cNvSpPr>
          <p:nvPr>
            <p:ph idx="1"/>
          </p:nvPr>
        </p:nvSpPr>
        <p:spPr>
          <a:xfrm>
            <a:off x="295897" y="1798585"/>
            <a:ext cx="6285848" cy="7226476"/>
          </a:xfrm>
        </p:spPr>
        <p:txBody>
          <a:bodyPr/>
          <a:lstStyle>
            <a:lvl1pPr algn="l">
              <a:buNone/>
              <a:defRPr sz="200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defRPr>
            </a:lvl1pPr>
            <a:lvl2pPr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defRPr>
            </a:lvl2pPr>
            <a:lvl3pPr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defRPr>
            </a:lvl3pPr>
            <a:lvl4pPr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defRPr>
            </a:lvl4pPr>
            <a:lvl5pPr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34292" y="9640"/>
            <a:ext cx="5731267" cy="1129691"/>
          </a:xfrm>
        </p:spPr>
        <p:txBody>
          <a:bodyPr vert="horz" lIns="91334" tIns="45667" rIns="91334" bIns="45667" rtlCol="0" anchor="ctr">
            <a:normAutofit/>
          </a:bodyPr>
          <a:lstStyle>
            <a:lvl1pPr algn="l" defTabSz="913343" rtl="0" eaLnBrk="1" latinLnBrk="1" hangingPunct="1">
              <a:spcBef>
                <a:spcPct val="0"/>
              </a:spcBef>
              <a:buNone/>
              <a:defRPr lang="ko-KR" altLang="en-US" sz="2500" kern="120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13000"/>
                    </a:prstClr>
                  </a:outerShdw>
                </a:effectLst>
                <a:latin typeface="HY견고딕" pitchFamily="18" charset="-127"/>
                <a:ea typeface="HY견고딕" pitchFamily="18" charset="-127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" y="403"/>
            <a:ext cx="6839973" cy="9721046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C53F3-2086-4FF5-A17A-66337CBB943C}" type="datetime1">
              <a:rPr lang="ko-KR" altLang="en-US" smtClean="0"/>
              <a:t>2021-04-20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제목 1"/>
          <p:cNvSpPr>
            <a:spLocks noGrp="1"/>
          </p:cNvSpPr>
          <p:nvPr>
            <p:ph type="ctrTitle"/>
          </p:nvPr>
        </p:nvSpPr>
        <p:spPr>
          <a:xfrm>
            <a:off x="941690" y="3650140"/>
            <a:ext cx="4957158" cy="173532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334" tIns="45667" rIns="91334" bIns="45667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1334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000" kern="120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HY울릉도M" pitchFamily="18" charset="-127"/>
                <a:ea typeface="HY울릉도M" pitchFamily="18" charset="-127"/>
                <a:cs typeface="+mj-cs"/>
              </a:defRPr>
            </a:lvl1pPr>
          </a:lstStyle>
          <a:p>
            <a:endParaRPr lang="en-US" altLang="ko-K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theme" Target="../theme/theme1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42027" y="26971"/>
            <a:ext cx="6156484" cy="1129691"/>
          </a:xfrm>
          <a:prstGeom prst="rect">
            <a:avLst/>
          </a:prstGeom>
        </p:spPr>
        <p:txBody>
          <a:bodyPr vert="horz" lIns="91334" tIns="45667" rIns="91334" bIns="45667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027" y="1505514"/>
            <a:ext cx="6156484" cy="7493978"/>
          </a:xfrm>
          <a:prstGeom prst="rect">
            <a:avLst/>
          </a:prstGeom>
        </p:spPr>
        <p:txBody>
          <a:bodyPr vert="horz" lIns="91334" tIns="45667" rIns="91334" bIns="45667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42027" y="9114267"/>
            <a:ext cx="1596126" cy="414049"/>
          </a:xfrm>
          <a:prstGeom prst="rect">
            <a:avLst/>
          </a:prstGeom>
        </p:spPr>
        <p:txBody>
          <a:bodyPr vert="horz" lIns="91334" tIns="45667" rIns="91334" bIns="4566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80AB7-ED8F-421B-83B4-0A85209D3016}" type="datetime1">
              <a:rPr lang="ko-KR" altLang="en-US" smtClean="0"/>
              <a:t>2021-04-20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37184" y="9114267"/>
            <a:ext cx="2166170" cy="414049"/>
          </a:xfrm>
          <a:prstGeom prst="rect">
            <a:avLst/>
          </a:prstGeom>
        </p:spPr>
        <p:txBody>
          <a:bodyPr vert="horz" lIns="91334" tIns="45667" rIns="91334" bIns="4566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902386" y="9114267"/>
            <a:ext cx="1596126" cy="414049"/>
          </a:xfrm>
          <a:prstGeom prst="rect">
            <a:avLst/>
          </a:prstGeom>
        </p:spPr>
        <p:txBody>
          <a:bodyPr vert="horz" lIns="91334" tIns="45667" rIns="91334" bIns="4566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</p:sldLayoutIdLst>
  <p:hf sldNum="0" hdr="0" ftr="0" dt="0"/>
  <p:txStyles>
    <p:titleStyle>
      <a:lvl1pPr algn="l" defTabSz="913343" rtl="0" eaLnBrk="1" latinLnBrk="1" hangingPunct="1">
        <a:spcBef>
          <a:spcPct val="0"/>
        </a:spcBef>
        <a:buNone/>
        <a:defRPr lang="ko-KR" altLang="en-US" sz="3500" kern="1200">
          <a:solidFill>
            <a:sysClr val="windowText" lastClr="000000"/>
          </a:solidFill>
          <a:latin typeface="HY견고딕" pitchFamily="18" charset="-127"/>
          <a:ea typeface="HY견고딕" pitchFamily="18" charset="-127"/>
          <a:cs typeface="+mj-cs"/>
        </a:defRPr>
      </a:lvl1pPr>
    </p:titleStyle>
    <p:bodyStyle>
      <a:lvl1pPr marL="342504" indent="-342504" algn="l" defTabSz="913343" rtl="0" eaLnBrk="1" latinLnBrk="1" hangingPunct="1">
        <a:spcBef>
          <a:spcPct val="20000"/>
        </a:spcBef>
        <a:buFont typeface="Arial" pitchFamily="34" charset="0"/>
        <a:buChar char="•"/>
        <a:defRPr lang="ko-KR" altLang="en-US" sz="2500" kern="1200" smtClean="0">
          <a:solidFill>
            <a:schemeClr val="tx1"/>
          </a:solidFill>
          <a:latin typeface="HY견고딕" pitchFamily="18" charset="-127"/>
          <a:ea typeface="HY견고딕" pitchFamily="18" charset="-127"/>
          <a:cs typeface="+mn-cs"/>
        </a:defRPr>
      </a:lvl1pPr>
      <a:lvl2pPr marL="742091" indent="-285420" algn="l" defTabSz="913343" rtl="0" eaLnBrk="1" latinLnBrk="1" hangingPunct="1">
        <a:spcBef>
          <a:spcPct val="20000"/>
        </a:spcBef>
        <a:buFont typeface="Arial" pitchFamily="34" charset="0"/>
        <a:buChar char="–"/>
        <a:defRPr lang="ko-KR" altLang="en-US" sz="1800" kern="1200" smtClean="0">
          <a:solidFill>
            <a:schemeClr val="tx1"/>
          </a:solidFill>
          <a:latin typeface="HY견고딕" pitchFamily="18" charset="-127"/>
          <a:ea typeface="HY견고딕" pitchFamily="18" charset="-127"/>
          <a:cs typeface="+mn-cs"/>
        </a:defRPr>
      </a:lvl2pPr>
      <a:lvl3pPr marL="1141679" indent="-228336" algn="l" defTabSz="913343" rtl="0" eaLnBrk="1" latinLnBrk="1" hangingPunct="1">
        <a:spcBef>
          <a:spcPct val="20000"/>
        </a:spcBef>
        <a:buFont typeface="Arial" pitchFamily="34" charset="0"/>
        <a:buChar char="•"/>
        <a:defRPr lang="ko-KR" altLang="en-US" sz="1800" kern="1200" smtClean="0">
          <a:solidFill>
            <a:schemeClr val="tx1"/>
          </a:solidFill>
          <a:latin typeface="HY견고딕" pitchFamily="18" charset="-127"/>
          <a:ea typeface="HY견고딕" pitchFamily="18" charset="-127"/>
          <a:cs typeface="+mn-cs"/>
        </a:defRPr>
      </a:lvl3pPr>
      <a:lvl4pPr marL="1598350" indent="-228336" algn="l" defTabSz="913343" rtl="0" eaLnBrk="1" latinLnBrk="1" hangingPunct="1">
        <a:spcBef>
          <a:spcPct val="20000"/>
        </a:spcBef>
        <a:buFont typeface="Arial" pitchFamily="34" charset="0"/>
        <a:buChar char="–"/>
        <a:defRPr lang="ko-KR" altLang="en-US" sz="1800" kern="1200" smtClean="0">
          <a:solidFill>
            <a:schemeClr val="tx1"/>
          </a:solidFill>
          <a:latin typeface="HY견고딕" pitchFamily="18" charset="-127"/>
          <a:ea typeface="HY견고딕" pitchFamily="18" charset="-127"/>
          <a:cs typeface="+mn-cs"/>
        </a:defRPr>
      </a:lvl4pPr>
      <a:lvl5pPr marL="2055021" indent="-228336" algn="l" defTabSz="913343" rtl="0" eaLnBrk="1" latinLnBrk="1" hangingPunct="1">
        <a:spcBef>
          <a:spcPct val="20000"/>
        </a:spcBef>
        <a:buFont typeface="Arial" pitchFamily="34" charset="0"/>
        <a:buChar char="»"/>
        <a:defRPr lang="ko-KR" altLang="en-US" sz="1800" kern="1200">
          <a:solidFill>
            <a:schemeClr val="tx1"/>
          </a:solidFill>
          <a:latin typeface="HY견고딕" pitchFamily="18" charset="-127"/>
          <a:ea typeface="HY견고딕" pitchFamily="18" charset="-127"/>
          <a:cs typeface="+mn-cs"/>
        </a:defRPr>
      </a:lvl5pPr>
      <a:lvl6pPr marL="2511693" indent="-228336" algn="l" defTabSz="913343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364" indent="-228336" algn="l" defTabSz="913343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036" indent="-228336" algn="l" defTabSz="913343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707" indent="-228336" algn="l" defTabSz="913343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34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71" algn="l" defTabSz="91334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43" algn="l" defTabSz="91334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14" algn="l" defTabSz="91334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86" algn="l" defTabSz="91334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57" algn="l" defTabSz="91334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29" algn="l" defTabSz="91334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00" algn="l" defTabSz="91334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72" algn="l" defTabSz="91334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.xml"  /><Relationship Id="rId2" Type="http://schemas.openxmlformats.org/officeDocument/2006/relationships/slideLayout" Target="../slideLayouts/slideLayout1.xml"  /><Relationship Id="rId3" Type="http://schemas.openxmlformats.org/officeDocument/2006/relationships/image" Target="../media/image7.jpeg"  /><Relationship Id="rId4" Type="http://schemas.openxmlformats.org/officeDocument/2006/relationships/image" Target="../media/image8.png"  /><Relationship Id="rId5" Type="http://schemas.openxmlformats.org/officeDocument/2006/relationships/image" Target="../media/image9.png"  /><Relationship Id="rId6" Type="http://schemas.openxmlformats.org/officeDocument/2006/relationships/image" Target="../media/image10.png"  /><Relationship Id="rId7" Type="http://schemas.openxmlformats.org/officeDocument/2006/relationships/image" Target="../media/image11.png"  /><Relationship Id="rId8" Type="http://schemas.openxmlformats.org/officeDocument/2006/relationships/image" Target="../media/image12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22.png"  /><Relationship Id="rId4" Type="http://schemas.openxmlformats.org/officeDocument/2006/relationships/image" Target="../media/image8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11.xml"  /><Relationship Id="rId3" Type="http://schemas.openxmlformats.org/officeDocument/2006/relationships/image" Target="../media/image23.png"  /><Relationship Id="rId4" Type="http://schemas.openxmlformats.org/officeDocument/2006/relationships/image" Target="../media/image8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24.png"  /><Relationship Id="rId4" Type="http://schemas.openxmlformats.org/officeDocument/2006/relationships/image" Target="../media/image8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13.xml"  /><Relationship Id="rId3" Type="http://schemas.openxmlformats.org/officeDocument/2006/relationships/image" Target="../media/image8.png"  /><Relationship Id="rId4" Type="http://schemas.openxmlformats.org/officeDocument/2006/relationships/image" Target="../media/image25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14.xml"  /><Relationship Id="rId3" Type="http://schemas.openxmlformats.org/officeDocument/2006/relationships/image" Target="../media/image8.png"  /><Relationship Id="rId4" Type="http://schemas.openxmlformats.org/officeDocument/2006/relationships/image" Target="../media/image26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15.xml"  /><Relationship Id="rId3" Type="http://schemas.openxmlformats.org/officeDocument/2006/relationships/image" Target="../media/image8.png"  /><Relationship Id="rId4" Type="http://schemas.openxmlformats.org/officeDocument/2006/relationships/image" Target="../media/image27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16.xml"  /><Relationship Id="rId3" Type="http://schemas.openxmlformats.org/officeDocument/2006/relationships/image" Target="../media/image8.png"  /><Relationship Id="rId4" Type="http://schemas.openxmlformats.org/officeDocument/2006/relationships/image" Target="../media/image28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17.xml"  /><Relationship Id="rId3" Type="http://schemas.openxmlformats.org/officeDocument/2006/relationships/image" Target="../media/image8.png"  /><Relationship Id="rId4" Type="http://schemas.openxmlformats.org/officeDocument/2006/relationships/image" Target="../media/image29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18.xml"  /><Relationship Id="rId3" Type="http://schemas.openxmlformats.org/officeDocument/2006/relationships/image" Target="../media/image8.png"  /><Relationship Id="rId4" Type="http://schemas.openxmlformats.org/officeDocument/2006/relationships/image" Target="../media/image30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19.xml"  /><Relationship Id="rId3" Type="http://schemas.openxmlformats.org/officeDocument/2006/relationships/image" Target="../media/image8.png"  /><Relationship Id="rId4" Type="http://schemas.openxmlformats.org/officeDocument/2006/relationships/image" Target="../media/image31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2.xml"  /><Relationship Id="rId3" Type="http://schemas.openxmlformats.org/officeDocument/2006/relationships/image" Target="../media/image13.png"  /><Relationship Id="rId4" Type="http://schemas.openxmlformats.org/officeDocument/2006/relationships/image" Target="../media/image8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20.xml"  /><Relationship Id="rId3" Type="http://schemas.openxmlformats.org/officeDocument/2006/relationships/image" Target="../media/image8.png"  /><Relationship Id="rId4" Type="http://schemas.openxmlformats.org/officeDocument/2006/relationships/image" Target="../media/image32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21.xml"  /><Relationship Id="rId3" Type="http://schemas.openxmlformats.org/officeDocument/2006/relationships/image" Target="../media/image8.png"  /><Relationship Id="rId4" Type="http://schemas.openxmlformats.org/officeDocument/2006/relationships/image" Target="../media/image33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22.xml"  /><Relationship Id="rId3" Type="http://schemas.openxmlformats.org/officeDocument/2006/relationships/image" Target="../media/image8.png"  /><Relationship Id="rId4" Type="http://schemas.openxmlformats.org/officeDocument/2006/relationships/image" Target="../media/image34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23.xml"  /><Relationship Id="rId3" Type="http://schemas.openxmlformats.org/officeDocument/2006/relationships/image" Target="../media/image8.png"  /><Relationship Id="rId4" Type="http://schemas.openxmlformats.org/officeDocument/2006/relationships/image" Target="../media/image35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24.xml"  /><Relationship Id="rId3" Type="http://schemas.openxmlformats.org/officeDocument/2006/relationships/image" Target="../media/image8.png"  /><Relationship Id="rId4" Type="http://schemas.openxmlformats.org/officeDocument/2006/relationships/image" Target="../media/image36.pn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25.xml"  /><Relationship Id="rId3" Type="http://schemas.openxmlformats.org/officeDocument/2006/relationships/image" Target="../media/image8.png"  /><Relationship Id="rId4" Type="http://schemas.openxmlformats.org/officeDocument/2006/relationships/image" Target="../media/image37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26.xml"  /><Relationship Id="rId3" Type="http://schemas.openxmlformats.org/officeDocument/2006/relationships/image" Target="../media/image8.png"  /><Relationship Id="rId4" Type="http://schemas.openxmlformats.org/officeDocument/2006/relationships/image" Target="../media/image38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27.xml"  /><Relationship Id="rId3" Type="http://schemas.openxmlformats.org/officeDocument/2006/relationships/image" Target="../media/image8.png"  /><Relationship Id="rId4" Type="http://schemas.openxmlformats.org/officeDocument/2006/relationships/image" Target="../media/image39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28.xml"  /><Relationship Id="rId3" Type="http://schemas.openxmlformats.org/officeDocument/2006/relationships/image" Target="../media/image8.png"  /><Relationship Id="rId4" Type="http://schemas.openxmlformats.org/officeDocument/2006/relationships/image" Target="../media/image40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notesSlide" Target="../notesSlides/notesSlide29.xml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14.png"  /><Relationship Id="rId4" Type="http://schemas.openxmlformats.org/officeDocument/2006/relationships/image" Target="../media/image8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15.png"  /><Relationship Id="rId4" Type="http://schemas.openxmlformats.org/officeDocument/2006/relationships/image" Target="../media/image16.png"  /><Relationship Id="rId5" Type="http://schemas.openxmlformats.org/officeDocument/2006/relationships/image" Target="../media/image8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8.png"  /><Relationship Id="rId4" Type="http://schemas.openxmlformats.org/officeDocument/2006/relationships/image" Target="../media/image17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17.png"  /><Relationship Id="rId4" Type="http://schemas.openxmlformats.org/officeDocument/2006/relationships/image" Target="../media/image8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7.xml"  /><Relationship Id="rId3" Type="http://schemas.openxmlformats.org/officeDocument/2006/relationships/image" Target="../media/image8.png"  /><Relationship Id="rId4" Type="http://schemas.openxmlformats.org/officeDocument/2006/relationships/image" Target="../media/image18.png"  /><Relationship Id="rId5" Type="http://schemas.openxmlformats.org/officeDocument/2006/relationships/image" Target="../media/image19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8.xml"  /><Relationship Id="rId3" Type="http://schemas.openxmlformats.org/officeDocument/2006/relationships/image" Target="../media/image20.png"  /><Relationship Id="rId4" Type="http://schemas.openxmlformats.org/officeDocument/2006/relationships/image" Target="../media/image8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9.xml"  /><Relationship Id="rId3" Type="http://schemas.openxmlformats.org/officeDocument/2006/relationships/image" Target="../media/image8.png"  /><Relationship Id="rId4" Type="http://schemas.openxmlformats.org/officeDocument/2006/relationships/image" Target="../media/image21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_x213596752" descr="EMB000036e8bc95"/>
          <p:cNvPicPr>
            <a:picLocks noChangeAspect="1" noChangeArrowheads="1"/>
          </p:cNvPicPr>
          <p:nvPr/>
        </p:nvPicPr>
        <p:blipFill rotWithShape="1">
          <a:blip r:embed="rId3">
            <a:lum bright="90000" contrast="-50000"/>
          </a:blip>
          <a:srcRect/>
          <a:stretch>
            <a:fillRect/>
          </a:stretch>
        </p:blipFill>
        <p:spPr>
          <a:xfrm>
            <a:off x="2486549" y="5014043"/>
            <a:ext cx="2442038" cy="2566439"/>
          </a:xfrm>
          <a:prstGeom prst="rect">
            <a:avLst/>
          </a:prstGeom>
          <a:noFill/>
        </p:spPr>
      </p:pic>
      <p:sp>
        <p:nvSpPr>
          <p:cNvPr id="3" name="TextBox 5"/>
          <p:cNvSpPr txBox="1">
            <a:spLocks noGrp="1" noChangeArrowheads="1"/>
          </p:cNvSpPr>
          <p:nvPr>
            <p:ph type="ctrTitle" idx="0"/>
          </p:nvPr>
        </p:nvSpPr>
        <p:spPr>
          <a:xfrm>
            <a:off x="603625" y="2468933"/>
            <a:ext cx="5545982" cy="374893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8000" b="1">
                <a:solidFill>
                  <a:schemeClr val="tx2">
                    <a:lumMod val="75000"/>
                  </a:schemeClr>
                </a:solidFill>
                <a:latin typeface="Arial Unicode MS"/>
                <a:ea typeface="Arial Unicode MS"/>
                <a:cs typeface="Arial Unicode MS"/>
              </a:rPr>
              <a:t>A</a:t>
            </a:r>
            <a:r>
              <a:rPr lang="en-US" altLang="ko-KR" sz="7000" b="1">
                <a:solidFill>
                  <a:schemeClr val="tx2">
                    <a:lumMod val="75000"/>
                  </a:schemeClr>
                </a:solidFill>
                <a:latin typeface="Arial Unicode MS"/>
                <a:ea typeface="Arial Unicode MS"/>
                <a:cs typeface="Arial Unicode MS"/>
              </a:rPr>
              <a:t>IR</a:t>
            </a:r>
            <a:br>
              <a:rPr lang="en-US" altLang="ko-KR" sz="8000" b="1">
                <a:solidFill>
                  <a:schemeClr val="tx2">
                    <a:lumMod val="75000"/>
                  </a:schemeClr>
                </a:solidFill>
                <a:latin typeface="Arial Unicode MS"/>
                <a:ea typeface="Arial Unicode MS"/>
                <a:cs typeface="Arial Unicode MS"/>
              </a:rPr>
            </a:br>
            <a:r>
              <a:rPr lang="en-US" altLang="ko-KR" sz="8000" b="1">
                <a:solidFill>
                  <a:schemeClr val="tx2">
                    <a:lumMod val="75000"/>
                  </a:schemeClr>
                </a:solidFill>
                <a:latin typeface="Arial Unicode MS"/>
                <a:ea typeface="Arial Unicode MS"/>
                <a:cs typeface="Arial Unicode MS"/>
              </a:rPr>
              <a:t>H</a:t>
            </a:r>
            <a:r>
              <a:rPr lang="en-US" altLang="ko-KR" sz="7000" b="1">
                <a:solidFill>
                  <a:schemeClr val="tx2">
                    <a:lumMod val="75000"/>
                  </a:schemeClr>
                </a:solidFill>
                <a:latin typeface="Arial Unicode MS"/>
                <a:ea typeface="Arial Unicode MS"/>
                <a:cs typeface="Arial Unicode MS"/>
              </a:rPr>
              <a:t>ANDLING</a:t>
            </a:r>
            <a:br>
              <a:rPr lang="en-US" altLang="ko-KR" sz="8000" b="1">
                <a:solidFill>
                  <a:schemeClr val="tx2">
                    <a:lumMod val="75000"/>
                  </a:schemeClr>
                </a:solidFill>
                <a:latin typeface="Arial Unicode MS"/>
                <a:ea typeface="Arial Unicode MS"/>
                <a:cs typeface="Arial Unicode MS"/>
              </a:rPr>
            </a:br>
            <a:r>
              <a:rPr lang="en-US" altLang="ko-KR" sz="8000" b="1">
                <a:solidFill>
                  <a:schemeClr val="tx2">
                    <a:lumMod val="75000"/>
                  </a:schemeClr>
                </a:solidFill>
                <a:latin typeface="Arial Unicode MS"/>
                <a:ea typeface="Arial Unicode MS"/>
                <a:cs typeface="Arial Unicode MS"/>
              </a:rPr>
              <a:t>U</a:t>
            </a:r>
            <a:r>
              <a:rPr lang="en-US" altLang="ko-KR" sz="7000" b="1">
                <a:solidFill>
                  <a:schemeClr val="tx2">
                    <a:lumMod val="75000"/>
                  </a:schemeClr>
                </a:solidFill>
                <a:latin typeface="Arial Unicode MS"/>
                <a:ea typeface="Arial Unicode MS"/>
                <a:cs typeface="Arial Unicode MS"/>
              </a:rPr>
              <a:t>NIT</a:t>
            </a:r>
            <a:endParaRPr lang="en-US" altLang="ko-KR" sz="7000" b="1">
              <a:solidFill>
                <a:schemeClr val="tx2">
                  <a:lumMod val="75000"/>
                </a:schemeClr>
              </a:solidFill>
              <a:latin typeface="Arial Unicode MS"/>
              <a:ea typeface="Arial Unicode MS"/>
              <a:cs typeface="Arial Unicode MS"/>
            </a:endParaRPr>
          </a:p>
        </p:txBody>
      </p:sp>
      <p:grpSp>
        <p:nvGrpSpPr>
          <p:cNvPr id="5" name="그룹 14"/>
          <p:cNvGrpSpPr/>
          <p:nvPr/>
        </p:nvGrpSpPr>
        <p:grpSpPr>
          <a:xfrm rot="0"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6" name="그림 12" descr="title1_1_1.gif"/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/>
            </a:ln>
          </p:spPr>
        </p:pic>
        <p:sp>
          <p:nvSpPr>
            <p:cNvPr id="7" name="TextBox 13"/>
            <p:cNvSpPr txBox="1">
              <a:spLocks noChangeArrowheads="1"/>
            </p:cNvSpPr>
            <p:nvPr/>
          </p:nvSpPr>
          <p:spPr>
            <a:xfrm>
              <a:off x="4019509" y="6275416"/>
              <a:ext cx="3550980" cy="22816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eaLnBrk="1" latinLnBrk="1" hangingPunct="1">
                <a:defRPr/>
              </a:pPr>
              <a:r>
                <a:rPr lang="en-US" altLang="ko-KR" sz="1500" b="1">
                  <a:latin typeface="Arial Unicode MS"/>
                  <a:ea typeface="Arial Unicode MS"/>
                  <a:cs typeface="Arial Unicode MS"/>
                </a:rPr>
                <a:t>DRYERKOREA  CO.,LTD.</a:t>
              </a:r>
              <a:endParaRPr lang="ko-KR" altLang="en-US" sz="1500" b="1">
                <a:latin typeface="Arial Unicode MS"/>
                <a:ea typeface="Arial Unicode MS"/>
                <a:cs typeface="Arial Unicode MS"/>
              </a:endParaRP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>
          <a:xfrm>
            <a:off x="1" y="58433"/>
            <a:ext cx="184516" cy="369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334" tIns="45667" rIns="91334" bIns="45667" anchor="ctr" anchorCtr="0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552829" y="486093"/>
            <a:ext cx="359124" cy="393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16924" y="479000"/>
            <a:ext cx="835905" cy="400888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31809" y="486093"/>
            <a:ext cx="385114" cy="393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8"/>
          <a:srcRect r="81080"/>
          <a:stretch>
            <a:fillRect/>
          </a:stretch>
        </p:blipFill>
        <p:spPr>
          <a:xfrm>
            <a:off x="1911952" y="479000"/>
            <a:ext cx="344478" cy="400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E.H.P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100D~1200D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1" y="1339234"/>
            <a:ext cx="6441955" cy="424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27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E.H.P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100D~1200D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23" y="1262676"/>
            <a:ext cx="6441955" cy="421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47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E.H.P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100D~1200D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1" y="1339234"/>
            <a:ext cx="6441955" cy="468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418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G.H.P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150G~1200G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1" y="1262676"/>
            <a:ext cx="6441955" cy="773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47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G.H.P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150G~1200G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25" y="1262677"/>
            <a:ext cx="6441955" cy="773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36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G.H.P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150G~1200G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1" y="1339234"/>
            <a:ext cx="6441955" cy="415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18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G.H.P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150G~1200G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01" y="1262676"/>
            <a:ext cx="6441955" cy="427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02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G.H.P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150G~1200G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36" y="1339235"/>
            <a:ext cx="6441955" cy="399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19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G.H.P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150G~1200G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89" y="1262677"/>
            <a:ext cx="6441955" cy="490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29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100A~1250A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23" y="1238293"/>
            <a:ext cx="6441955" cy="423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13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47283" y="2717287"/>
            <a:ext cx="59614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algn="ctr">
              <a:defRPr/>
            </a:pPr>
            <a:r>
              <a:rPr lang="en-US" altLang="ko-KR" sz="4000" b="1" dirty="0">
                <a:ln w="3175">
                  <a:noFill/>
                </a:ln>
                <a:solidFill>
                  <a:schemeClr val="tx2">
                    <a:lumMod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</a:p>
          <a:p>
            <a:pPr algn="ctr">
              <a:defRPr/>
            </a:pPr>
            <a:r>
              <a:rPr lang="en-US" altLang="ko-KR" sz="2400" b="1" dirty="0">
                <a:ln w="3175">
                  <a:noFill/>
                </a:ln>
                <a:solidFill>
                  <a:schemeClr val="tx2">
                    <a:lumMod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A.H.U / E.H.P / G.H.P</a:t>
            </a:r>
            <a:endParaRPr lang="en-US" altLang="ko-KR" sz="2400" b="1" dirty="0">
              <a:ln w="3175">
                <a:noFill/>
              </a:ln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07" y="4707808"/>
            <a:ext cx="4812252" cy="379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10" name="그림 12" descr="title1_1_1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1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649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100A~1250A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1" y="1339234"/>
            <a:ext cx="6441955" cy="467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00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100A~1250A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1" y="1336755"/>
            <a:ext cx="6441955" cy="421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39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100A~1250A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23" y="1262677"/>
            <a:ext cx="6441955" cy="507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47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100A~1250A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1" y="1311437"/>
            <a:ext cx="6441955" cy="420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25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100A~1250A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23" y="1262675"/>
            <a:ext cx="6441955" cy="501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41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100A~1250A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23" y="1339234"/>
            <a:ext cx="6441955" cy="416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02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100A~1250A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0" y="1262675"/>
            <a:ext cx="6441955" cy="498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75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100A~1250A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9" y="1415793"/>
            <a:ext cx="6441955" cy="418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36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100A~1250A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1" y="1262675"/>
            <a:ext cx="6441955" cy="499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17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978231" y="3787095"/>
            <a:ext cx="4812252" cy="184426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82550" cap="rnd" cmpd="thinThick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4" tIns="45667" rIns="91334" bIns="45667" rtlCol="0" anchor="ctr"/>
          <a:lstStyle/>
          <a:p>
            <a:pPr algn="ctr"/>
            <a:endParaRPr lang="ko-KR" altLang="en-US"/>
          </a:p>
        </p:txBody>
      </p:sp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1337355" y="4171899"/>
            <a:ext cx="3950356" cy="1199416"/>
          </a:xfrm>
        </p:spPr>
        <p:txBody>
          <a:bodyPr/>
          <a:lstStyle/>
          <a:p>
            <a:r>
              <a:rPr lang="en-US" altLang="ko-KR" sz="5000" dirty="0"/>
              <a:t>THANK YOU</a:t>
            </a:r>
            <a:endParaRPr lang="ko-KR" altLang="en-US" sz="5000" dirty="0"/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403634" y="8425681"/>
            <a:ext cx="38581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Address</a:t>
            </a:r>
            <a:r>
              <a:rPr lang="ko-KR" altLang="en-US" sz="1200" b="1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：</a:t>
            </a:r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50-16, </a:t>
            </a:r>
            <a:r>
              <a:rPr lang="en-US" altLang="ko-KR" sz="1200" b="1" dirty="0" err="1">
                <a:solidFill>
                  <a:schemeClr val="tx2">
                    <a:lumMod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Gwangnaman-ro</a:t>
            </a:r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en-US" altLang="ko-KR" sz="1200" b="1" dirty="0" err="1">
                <a:solidFill>
                  <a:schemeClr val="tx2">
                    <a:lumMod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Gwangju-si</a:t>
            </a:r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en-US" altLang="ko-KR" sz="1200" b="1" dirty="0" err="1">
                <a:solidFill>
                  <a:schemeClr val="tx2">
                    <a:lumMod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Gyeonggi</a:t>
            </a:r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-do, Republic of Korea </a:t>
            </a:r>
          </a:p>
          <a:p>
            <a:pPr eaLnBrk="1" latinLnBrk="1" hangingPunct="1"/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TEL : 031) 765 – </a:t>
            </a:r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2162    FAX</a:t>
            </a:r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: 031) 765 - 2163</a:t>
            </a:r>
          </a:p>
          <a:p>
            <a:pPr eaLnBrk="1" latinLnBrk="1" hangingPunct="1"/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Homepage</a:t>
            </a:r>
            <a:r>
              <a:rPr lang="ko-KR" altLang="en-US" sz="1200" b="1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: www.dryerkorea.com</a:t>
            </a:r>
            <a:endParaRPr lang="ko-KR" altLang="en-US" sz="1200" b="1" dirty="0">
              <a:solidFill>
                <a:schemeClr val="tx2">
                  <a:lumMod val="75000"/>
                </a:schemeClr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100A~1250A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59" y="1199412"/>
            <a:ext cx="6441397" cy="748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9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100A~1250A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1" y="1186117"/>
            <a:ext cx="6441955" cy="705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42" y="8249741"/>
            <a:ext cx="2406856" cy="129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11" name="그림 12" descr="title1_1_1.gi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2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861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100A~1250A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18" name="그룹 14"/>
          <p:cNvGrpSpPr>
            <a:grpSpLocks/>
          </p:cNvGrpSpPr>
          <p:nvPr/>
        </p:nvGrpSpPr>
        <p:grpSpPr bwMode="auto">
          <a:xfrm>
            <a:off x="4425815" y="9152497"/>
            <a:ext cx="1987399" cy="343588"/>
            <a:chOff x="3706371" y="6275416"/>
            <a:chExt cx="2888190" cy="242589"/>
          </a:xfrm>
        </p:grpSpPr>
        <p:pic>
          <p:nvPicPr>
            <p:cNvPr id="21" name="그림 12" descr="title1_1_1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22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2575052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ko-KR" altLang="en-US" sz="1500" b="1" dirty="0">
                  <a:solidFill>
                    <a:srgbClr val="46A4C6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㈜ </a:t>
              </a:r>
              <a:r>
                <a:rPr lang="ko-KR" altLang="en-US" sz="1500" b="1" dirty="0">
                  <a:solidFill>
                    <a:srgbClr val="46A4C6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드라이어코리아</a:t>
              </a:r>
              <a:endParaRPr lang="ko-KR" altLang="en-US" sz="1500" b="1" dirty="0">
                <a:solidFill>
                  <a:srgbClr val="46A4C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44"/>
          <a:stretch/>
        </p:blipFill>
        <p:spPr bwMode="auto">
          <a:xfrm>
            <a:off x="188161" y="1339234"/>
            <a:ext cx="6441955" cy="432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45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100A~1250A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44"/>
          <a:stretch/>
        </p:blipFill>
        <p:spPr bwMode="auto">
          <a:xfrm>
            <a:off x="188161" y="1262676"/>
            <a:ext cx="6441955" cy="460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97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E.H.P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100D~1200D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18" name="그룹 14"/>
          <p:cNvGrpSpPr>
            <a:grpSpLocks/>
          </p:cNvGrpSpPr>
          <p:nvPr/>
        </p:nvGrpSpPr>
        <p:grpSpPr bwMode="auto">
          <a:xfrm>
            <a:off x="4425815" y="9152497"/>
            <a:ext cx="1987399" cy="343588"/>
            <a:chOff x="3706371" y="6275416"/>
            <a:chExt cx="2888190" cy="242589"/>
          </a:xfrm>
        </p:grpSpPr>
        <p:pic>
          <p:nvPicPr>
            <p:cNvPr id="21" name="그림 12" descr="title1_1_1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22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2575052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ko-KR" altLang="en-US" sz="1500" b="1" dirty="0">
                  <a:solidFill>
                    <a:srgbClr val="46A4C6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㈜ </a:t>
              </a:r>
              <a:r>
                <a:rPr lang="ko-KR" altLang="en-US" sz="1500" b="1" dirty="0">
                  <a:solidFill>
                    <a:srgbClr val="46A4C6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드라이어코리아</a:t>
              </a:r>
              <a:endParaRPr lang="ko-KR" altLang="en-US" sz="1500" b="1" dirty="0">
                <a:solidFill>
                  <a:srgbClr val="46A4C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23" y="1189023"/>
            <a:ext cx="6441955" cy="688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23" y="8191800"/>
            <a:ext cx="4215392" cy="102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55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E.H.P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100D~1200D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1" y="1200107"/>
            <a:ext cx="6441955" cy="779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그룹 14"/>
          <p:cNvGrpSpPr>
            <a:grpSpLocks/>
          </p:cNvGrpSpPr>
          <p:nvPr/>
        </p:nvGrpSpPr>
        <p:grpSpPr bwMode="auto">
          <a:xfrm>
            <a:off x="3903373" y="9103230"/>
            <a:ext cx="2658946" cy="343588"/>
            <a:chOff x="3706371" y="6275416"/>
            <a:chExt cx="3864118" cy="242589"/>
          </a:xfrm>
        </p:grpSpPr>
        <p:pic>
          <p:nvPicPr>
            <p:cNvPr id="9" name="그림 12" descr="title1_1_1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3550980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en-US" altLang="ko-KR" sz="1500" b="1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DRYERKOREA  CO.,LTD.</a:t>
              </a:r>
              <a:endParaRPr lang="ko-KR" altLang="en-US" sz="15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99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Air Handling Unit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E.H.P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60" y="803326"/>
            <a:ext cx="22265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67" rIns="91334" bIns="45667">
            <a:spAutoFit/>
          </a:bodyPr>
          <a:lstStyle/>
          <a:p>
            <a:pPr eaLnBrk="1" latinLnBrk="1" hangingPunct="1"/>
            <a:r>
              <a:rPr lang="en-US" altLang="ko-KR" sz="1500" b="1" dirty="0">
                <a:solidFill>
                  <a:srgbClr val="46A4C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PAH[E.G] 100D~1200D</a:t>
            </a:r>
            <a:endParaRPr lang="ko-KR" altLang="en-US" sz="1500" b="1" dirty="0">
              <a:solidFill>
                <a:srgbClr val="46A4C6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18" name="그룹 14"/>
          <p:cNvGrpSpPr>
            <a:grpSpLocks/>
          </p:cNvGrpSpPr>
          <p:nvPr/>
        </p:nvGrpSpPr>
        <p:grpSpPr bwMode="auto">
          <a:xfrm>
            <a:off x="4425815" y="9152497"/>
            <a:ext cx="1987399" cy="343588"/>
            <a:chOff x="3706371" y="6275416"/>
            <a:chExt cx="2888190" cy="242589"/>
          </a:xfrm>
        </p:grpSpPr>
        <p:pic>
          <p:nvPicPr>
            <p:cNvPr id="21" name="그림 12" descr="title1_1_1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6371" y="6299280"/>
              <a:ext cx="379779" cy="2187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22" name="TextBox 13"/>
            <p:cNvSpPr txBox="1">
              <a:spLocks noChangeArrowheads="1"/>
            </p:cNvSpPr>
            <p:nvPr/>
          </p:nvSpPr>
          <p:spPr bwMode="auto">
            <a:xfrm>
              <a:off x="4019509" y="6275416"/>
              <a:ext cx="2575052" cy="22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lang="ko-KR" altLang="en-US" sz="1500" b="1" dirty="0">
                  <a:solidFill>
                    <a:srgbClr val="46A4C6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㈜ </a:t>
              </a:r>
              <a:r>
                <a:rPr lang="ko-KR" altLang="en-US" sz="1500" b="1" dirty="0">
                  <a:solidFill>
                    <a:srgbClr val="46A4C6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드라이어코리아</a:t>
              </a:r>
              <a:endParaRPr lang="ko-KR" altLang="en-US" sz="1500" b="1" dirty="0">
                <a:solidFill>
                  <a:srgbClr val="46A4C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1" y="1365317"/>
            <a:ext cx="6441955" cy="423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31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(주) 예스폼</ep:Company>
  <ep:Words>661</ep:Words>
  <ep:PresentationFormat>사용자 지정</ep:PresentationFormat>
  <ep:Paragraphs>157</ep:Paragraphs>
  <ep:Slides>29</ep:Slides>
  <ep:Notes>35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ep:HeadingPairs>
  <ep:TitlesOfParts>
    <vt:vector size="30" baseType="lpstr">
      <vt:lpstr>Office 테마</vt:lpstr>
      <vt:lpstr>AIR HANDLING UNIT</vt:lpstr>
      <vt:lpstr>Air Handling Unit</vt:lpstr>
      <vt:lpstr>Air Handling Unit</vt:lpstr>
      <vt:lpstr>Air Handling Unit</vt:lpstr>
      <vt:lpstr>Air Handling Unit</vt:lpstr>
      <vt:lpstr>Air Handling Unit</vt:lpstr>
      <vt:lpstr>Air Handling Unit</vt:lpstr>
      <vt:lpstr>THANK YOU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2010-02-01T08:03:16.000</dcterms:created>
  <dc:creator>문서서식 예스폼(www.yesform.com) 김다혜</dc:creator>
  <dc:description>본 문서의 저작권은 예스폼(yesform)에 있으며
무단 복제 배포시 법적인 제재를 받을 수 있습니다.</dc:description>
  <cp:keywords>www.yesform.com</cp:keywords>
  <cp:lastModifiedBy>ND</cp:lastModifiedBy>
  <dcterms:modified xsi:type="dcterms:W3CDTF">2022-04-07T03:35:25.310</dcterms:modified>
  <cp:revision>1440</cp:revision>
  <dc:title>예스폼 템플릿</dc:title>
  <cp:version>1000.0000.01</cp:version>
</cp:coreProperties>
</file>